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59" r:id="rId11"/>
  </p:sldIdLst>
  <p:sldSz cx="12192000" cy="6858000"/>
  <p:notesSz cx="6858000" cy="9144000"/>
  <p:defaultTextStyle>
    <a:defPPr>
      <a:defRPr lang="en-M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4"/>
  </p:normalViewPr>
  <p:slideViewPr>
    <p:cSldViewPr snapToGrid="0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2100E-7456-7514-CE19-C30D144993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294D83-E766-9155-D016-7A0F5E412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2176A-03C4-486D-97AF-E3CC0BBE8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B4E12-D574-9325-C84D-C4ECF032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020DC-15DC-5F72-3AE8-8EC3F4BA8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3653102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0F180-D085-AA5B-E433-AE49A2472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BF1365-6FC7-B3C6-336B-15D8670F0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108F7-2708-1545-4B68-66ADB81F6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9CF02-508D-805D-B329-802873208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3FC11-AFDA-5505-3F14-043AE0113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2186219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04BF95-4D8E-D6E3-275F-94AD1A99A9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E94F26-F48D-B7E9-E7FE-AD041AF90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5F62E3-7702-4D09-9E93-FAA17971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581D1-A859-14B6-8BF9-593F90533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245FE-973B-D7DD-06C0-B9462C2DA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1049682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62867-AAB0-002A-BDC6-07F70C6D2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C5A6B-268A-94FC-C61A-6F4850A24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F1118-DDEB-E2FE-8A07-241BE0B1B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E50A5-DF5E-1F10-3655-A2DF2898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32708-7F4A-464B-0D16-31631C23F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1696386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6209E-E5BD-B923-0F31-EAFC8CD48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51FE2-54B9-599C-6BD5-4A12BBF73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BC631-488B-6919-C6ED-464F5DE89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34E0A-9FA2-1E97-9BEC-21FFE799B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DBA22-760B-B9F3-5BB2-FAF429055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405425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2961A-F516-0F39-153B-F9B57092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FD98-4ED5-42ED-9EE3-F560B3DF0D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1CA31E-E443-188D-8C0B-0BE4C14D0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613AB2-62BA-389B-C6ED-4061A958A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0D7E9C-B4B9-9DFF-4F23-66A05A7B1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9598A-7DD3-6BC7-36A5-D4AA9FB1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3739166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AB754-EE92-2623-CADC-533171314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ADD67-39D7-3ABD-6EAA-AAE012E19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DBCD4-987F-ED5F-2040-B939842AF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96C282-2C9C-FAD9-4A8B-0BE181A030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D42745-FB34-AD1E-CC3C-2882A8460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545EAE-FA35-7C39-36E9-E1AE00DFB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2C73CC-14D6-746C-45D1-60B55152C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9F1E39-56C0-B429-600A-9E667061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841627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187E2-1693-DBC9-7394-86129145A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FDC3DD-3DEB-65F7-8DFC-270DDC8F6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24851F-9D56-D565-4853-9D85939C4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901A80-3997-6110-640F-8CB31CB60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863450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2F62E-C2E0-AF76-46A1-60CF524EC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3E18F9-BC9D-F4AD-BB3C-5A4E35DC9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F65AE7-4856-5D73-B5B7-760F869CA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703461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0922F-06DF-3DC8-0748-F8EE38A0F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0CBED-796B-9B98-B4DE-31CBEE729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04B233-117D-BF28-8A01-7B8444193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ABE438-1E9C-B655-535D-3B000D5D1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3BEDE-DE5D-510C-5675-7AD3F1842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349AC-20B6-428D-DCD8-C97B7E910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2551970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8C0DA-F57F-4B3E-6091-C00C674DA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E57CD8-5512-A974-7816-3D6D49A0F5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4E0BF7-655D-17CF-DE79-D793906B6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04F940-F45B-0ED3-1244-BDC1ED9B4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DB8A1-925D-B401-E176-C45DD6976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7684E8-3156-974E-29F0-63E5C2187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288296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5FA4F1-D670-1FF8-6A82-D3BEB93A6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FDA6A7-8C3F-3E14-8D40-81571D33C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66484-0E70-014E-13BB-FA7CEEDE1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04045-8F03-9840-8DB8-B0012334F517}" type="datetimeFigureOut">
              <a:rPr lang="en-MA" smtClean="0"/>
              <a:t>4/12/2023</a:t>
            </a:fld>
            <a:endParaRPr lang="en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3FF66-EDDD-92D2-9F07-146DCD699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257CC-485F-7D5F-74FE-211D90B183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F45F8-E87A-994A-B067-1047AFF9943A}" type="slidenum">
              <a:rPr lang="en-MA" smtClean="0"/>
              <a:t>‹#›</a:t>
            </a:fld>
            <a:endParaRPr lang="en-MA"/>
          </a:p>
        </p:txBody>
      </p:sp>
    </p:spTree>
    <p:extLst>
      <p:ext uri="{BB962C8B-B14F-4D97-AF65-F5344CB8AC3E}">
        <p14:creationId xmlns:p14="http://schemas.microsoft.com/office/powerpoint/2010/main" val="82761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M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0105DD-8320-0AD9-22E3-7AB1806FC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778" y="636689"/>
            <a:ext cx="4419839" cy="3566160"/>
          </a:xfrm>
        </p:spPr>
        <p:txBody>
          <a:bodyPr anchor="b">
            <a:normAutofit/>
          </a:bodyPr>
          <a:lstStyle/>
          <a:p>
            <a:pPr algn="l"/>
            <a:r>
              <a:rPr lang="en-MA" sz="5400" b="1" dirty="0"/>
              <a:t>PARRAINEZ Dans le Monde</a:t>
            </a:r>
          </a:p>
        </p:txBody>
      </p:sp>
      <p:sp>
        <p:nvSpPr>
          <p:cNvPr id="1036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Qu'est-ce que le parrainage d'enfants ? | Vision du Monde">
            <a:extLst>
              <a:ext uri="{FF2B5EF4-FFF2-40B4-BE49-F238E27FC236}">
                <a16:creationId xmlns:a16="http://schemas.microsoft.com/office/drawing/2014/main" id="{B806037D-FA11-CD01-ED30-D24ECDB4B3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/>
        </p:blipFill>
        <p:spPr bwMode="auto">
          <a:xfrm>
            <a:off x="531322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CA2818-A2BC-290B-F87E-8AF012C53BAC}"/>
              </a:ext>
            </a:extLst>
          </p:cNvPr>
          <p:cNvSpPr txBox="1"/>
          <p:nvPr/>
        </p:nvSpPr>
        <p:spPr>
          <a:xfrm>
            <a:off x="3817284" y="4633973"/>
            <a:ext cx="133331" cy="223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M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96596B-E513-6851-24EE-0136359296AE}"/>
              </a:ext>
            </a:extLst>
          </p:cNvPr>
          <p:cNvSpPr txBox="1"/>
          <p:nvPr/>
        </p:nvSpPr>
        <p:spPr>
          <a:xfrm>
            <a:off x="3386138" y="51006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MA" dirty="0"/>
          </a:p>
        </p:txBody>
      </p:sp>
    </p:spTree>
    <p:extLst>
      <p:ext uri="{BB962C8B-B14F-4D97-AF65-F5344CB8AC3E}">
        <p14:creationId xmlns:p14="http://schemas.microsoft.com/office/powerpoint/2010/main" val="2138259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DCB70-D423-DC40-0237-306174943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453" y="485441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MA" sz="4800" b="1" dirty="0"/>
              <a:t>Aidez un enfant, Changer se Monde</a:t>
            </a:r>
            <a:br>
              <a:rPr lang="en-MA" sz="4800" b="1" dirty="0"/>
            </a:br>
            <a:r>
              <a:rPr lang="en-MA" sz="4800" b="1" dirty="0"/>
              <a:t>Merci </a:t>
            </a:r>
          </a:p>
        </p:txBody>
      </p:sp>
      <p:pic>
        <p:nvPicPr>
          <p:cNvPr id="3074" name="Picture 2" descr="Le parrainage d'enfants c'est quoi ? | Vision du Monde">
            <a:extLst>
              <a:ext uri="{FF2B5EF4-FFF2-40B4-BE49-F238E27FC236}">
                <a16:creationId xmlns:a16="http://schemas.microsoft.com/office/drawing/2014/main" id="{56EFC940-C3C1-7B9A-A5ED-8F94C02DE9F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809" y="1956677"/>
            <a:ext cx="6846887" cy="457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420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Parrainage : comment parrainer un enfant orphelin - Magicmaman.com">
            <a:extLst>
              <a:ext uri="{FF2B5EF4-FFF2-40B4-BE49-F238E27FC236}">
                <a16:creationId xmlns:a16="http://schemas.microsoft.com/office/drawing/2014/main" id="{FBBC3B6D-CDF8-B292-1033-7D41823530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89"/>
          <a:stretch/>
        </p:blipFill>
        <p:spPr bwMode="auto">
          <a:xfrm>
            <a:off x="2519309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Rectangle 2067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83D291-6D3E-1F84-4E4B-72CC73C0D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40" y="1757362"/>
            <a:ext cx="5834335" cy="237807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b="1" dirty="0" err="1"/>
              <a:t>C’est</a:t>
            </a:r>
            <a:r>
              <a:rPr lang="en-US" sz="5200" b="1" dirty="0"/>
              <a:t> Quoi le </a:t>
            </a:r>
            <a:r>
              <a:rPr lang="en-US" sz="5200" b="1" dirty="0" err="1"/>
              <a:t>parrainage</a:t>
            </a:r>
            <a:r>
              <a:rPr lang="en-US" sz="5200" b="1" dirty="0"/>
              <a:t> ? </a:t>
            </a:r>
          </a:p>
        </p:txBody>
      </p:sp>
    </p:spTree>
    <p:extLst>
      <p:ext uri="{BB962C8B-B14F-4D97-AF65-F5344CB8AC3E}">
        <p14:creationId xmlns:p14="http://schemas.microsoft.com/office/powerpoint/2010/main" val="3859862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6" name="Rectangle 410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1DB813-D021-59CF-4822-BC00B73CE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4824662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Pourquoi le Parrainage ?</a:t>
            </a:r>
          </a:p>
        </p:txBody>
      </p:sp>
      <p:sp>
        <p:nvSpPr>
          <p:cNvPr id="410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Parrainer un enfant | Aidez-le à aller à l'école - Enfants du Mékong">
            <a:extLst>
              <a:ext uri="{FF2B5EF4-FFF2-40B4-BE49-F238E27FC236}">
                <a16:creationId xmlns:a16="http://schemas.microsoft.com/office/drawing/2014/main" id="{458C03D1-C38A-6283-6067-97A7C07B73C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4" r="25023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355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8" name="Rectangle 5126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0F6D3-A63C-4D3C-50B2-7E6510CD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96" y="1559052"/>
            <a:ext cx="4485861" cy="1088136"/>
          </a:xfrm>
        </p:spPr>
        <p:txBody>
          <a:bodyPr anchor="b">
            <a:normAutofit fontScale="90000"/>
          </a:bodyPr>
          <a:lstStyle/>
          <a:p>
            <a:r>
              <a:rPr lang="en-US" sz="4900" b="0" i="0" cap="all" dirty="0">
                <a:effectLst/>
                <a:latin typeface="Lato" panose="020F0502020204030203" pitchFamily="34" charset="0"/>
              </a:rPr>
              <a:t>ÉDUCATION</a:t>
            </a:r>
            <a:br>
              <a:rPr lang="en-US" sz="3400" b="0" i="0" cap="all" dirty="0">
                <a:effectLst/>
                <a:latin typeface="Lato" panose="020F0502020204030203" pitchFamily="34" charset="0"/>
              </a:rPr>
            </a:br>
            <a:endParaRPr lang="en-MA" sz="3400" dirty="0"/>
          </a:p>
        </p:txBody>
      </p:sp>
      <p:sp>
        <p:nvSpPr>
          <p:cNvPr id="5139" name="Rectangle 5128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40" name="Rectangle 5130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122" name="Picture 2" descr="Un enfant parrainé écrit sur un tableau en classe">
            <a:extLst>
              <a:ext uri="{FF2B5EF4-FFF2-40B4-BE49-F238E27FC236}">
                <a16:creationId xmlns:a16="http://schemas.microsoft.com/office/drawing/2014/main" id="{61439DE4-3A21-15F4-17E9-3F12E12AF1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" r="-2" b="-2"/>
          <a:stretch/>
        </p:blipFill>
        <p:spPr bwMode="auto"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noFill/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889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8" name="Rectangle 7174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0F6D3-A63C-4D3C-50B2-7E6510CD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152" y="937533"/>
            <a:ext cx="4620584" cy="24914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0" i="0" cap="all" dirty="0">
                <a:effectLst/>
              </a:rPr>
              <a:t>EAU POTABLE</a:t>
            </a:r>
            <a:br>
              <a:rPr lang="en-US" b="0" i="0" cap="all" dirty="0">
                <a:effectLst/>
              </a:rPr>
            </a:br>
            <a:br>
              <a:rPr lang="en-US" b="0" i="0" cap="all" dirty="0">
                <a:effectLst/>
              </a:rPr>
            </a:br>
            <a:endParaRPr lang="en-US" dirty="0"/>
          </a:p>
        </p:txBody>
      </p:sp>
      <p:pic>
        <p:nvPicPr>
          <p:cNvPr id="7170" name="Picture 2" descr="Un enfant parrainé boit de l'eau dans une tasse de Vision Mondiale">
            <a:extLst>
              <a:ext uri="{FF2B5EF4-FFF2-40B4-BE49-F238E27FC236}">
                <a16:creationId xmlns:a16="http://schemas.microsoft.com/office/drawing/2014/main" id="{147215CE-CBCF-0072-89D9-95547043B0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54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3741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C06117-223B-BE3A-1BBB-4C5DFE452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9" y="856180"/>
            <a:ext cx="5096249" cy="1128068"/>
          </a:xfrm>
        </p:spPr>
        <p:txBody>
          <a:bodyPr anchor="ctr">
            <a:normAutofit fontScale="90000"/>
          </a:bodyPr>
          <a:lstStyle/>
          <a:p>
            <a:r>
              <a:rPr lang="en-US" sz="4800" b="0" i="0" cap="all" dirty="0">
                <a:effectLst/>
                <a:latin typeface="Lato" panose="020F0502020204030203" pitchFamily="34" charset="0"/>
              </a:rPr>
              <a:t>NOURRITURE NUTRITIVE</a:t>
            </a:r>
            <a:br>
              <a:rPr lang="en-US" sz="2800" b="0" i="0" cap="all" dirty="0">
                <a:effectLst/>
                <a:latin typeface="Lato" panose="020F0502020204030203" pitchFamily="34" charset="0"/>
              </a:rPr>
            </a:br>
            <a:endParaRPr lang="en-MA" sz="2800" dirty="0"/>
          </a:p>
        </p:txBody>
      </p:sp>
      <p:grpSp>
        <p:nvGrpSpPr>
          <p:cNvPr id="8201" name="Group 820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8202" name="Rectangle 820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3" name="Rectangle 820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205" name="Rectangle 820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7" name="Rectangle 820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1" name="Rectangle 820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Un enfant parrainé tenant un chou">
            <a:extLst>
              <a:ext uri="{FF2B5EF4-FFF2-40B4-BE49-F238E27FC236}">
                <a16:creationId xmlns:a16="http://schemas.microsoft.com/office/drawing/2014/main" id="{FEA7724F-F25D-0890-023E-1CD2B3654E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3058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236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5" name="Rectangle 922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6C0ADB-98F9-916C-6F32-9B326A89F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79" y="811144"/>
            <a:ext cx="5975033" cy="1956841"/>
          </a:xfrm>
        </p:spPr>
        <p:txBody>
          <a:bodyPr anchor="b">
            <a:normAutofit/>
          </a:bodyPr>
          <a:lstStyle/>
          <a:p>
            <a:r>
              <a:rPr lang="en-US" sz="4200" b="0" i="0" cap="all" dirty="0">
                <a:effectLst/>
                <a:latin typeface="Lato" panose="020F0502020204030203" pitchFamily="34" charset="0"/>
              </a:rPr>
              <a:t>SOINS DE SANTÉ</a:t>
            </a:r>
            <a:br>
              <a:rPr lang="en-US" sz="4200" b="0" i="0" cap="all" dirty="0">
                <a:effectLst/>
                <a:latin typeface="Lato" panose="020F0502020204030203" pitchFamily="34" charset="0"/>
              </a:rPr>
            </a:br>
            <a:endParaRPr lang="en-MA" sz="4200" dirty="0"/>
          </a:p>
        </p:txBody>
      </p:sp>
      <p:sp>
        <p:nvSpPr>
          <p:cNvPr id="922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Un travailleur médical mesure le bras d'un enfant.">
            <a:extLst>
              <a:ext uri="{FF2B5EF4-FFF2-40B4-BE49-F238E27FC236}">
                <a16:creationId xmlns:a16="http://schemas.microsoft.com/office/drawing/2014/main" id="{2C5DF1A1-2906-A90D-A795-C4D9B4B684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 r="3" b="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4112BB-BF3C-E48E-AA29-353B5A1F935D}"/>
              </a:ext>
            </a:extLst>
          </p:cNvPr>
          <p:cNvSpPr txBox="1"/>
          <p:nvPr/>
        </p:nvSpPr>
        <p:spPr>
          <a:xfrm>
            <a:off x="728663" y="3471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MA" dirty="0"/>
          </a:p>
        </p:txBody>
      </p:sp>
    </p:spTree>
    <p:extLst>
      <p:ext uri="{BB962C8B-B14F-4D97-AF65-F5344CB8AC3E}">
        <p14:creationId xmlns:p14="http://schemas.microsoft.com/office/powerpoint/2010/main" val="1576155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49" name="Rectangle 1024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3BE3E7-F01B-3C7B-6217-D10D9303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sz="3100" b="0" i="0" cap="all" dirty="0">
                <a:effectLst/>
                <a:latin typeface="Lato" panose="020F0502020204030203" pitchFamily="34" charset="0"/>
              </a:rPr>
              <a:t>PROTECTION ET PARTICIPATION DES ENFANTS</a:t>
            </a:r>
            <a:br>
              <a:rPr lang="en-US" sz="3100" b="0" i="0" cap="all" dirty="0">
                <a:effectLst/>
                <a:latin typeface="Lato" panose="020F0502020204030203" pitchFamily="34" charset="0"/>
              </a:rPr>
            </a:br>
            <a:endParaRPr lang="en-MA" sz="3100" dirty="0"/>
          </a:p>
        </p:txBody>
      </p:sp>
      <p:pic>
        <p:nvPicPr>
          <p:cNvPr id="10242" name="Picture 2" descr="La main bandée d'un enfant travailleur.">
            <a:extLst>
              <a:ext uri="{FF2B5EF4-FFF2-40B4-BE49-F238E27FC236}">
                <a16:creationId xmlns:a16="http://schemas.microsoft.com/office/drawing/2014/main" id="{9819BB5D-CF89-79AC-7252-F753303560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3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8042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3" name="Rectangle 11272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8" name="Rectangle 11274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6723EA-F816-F6DC-3D20-09C979C97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1331494"/>
            <a:ext cx="4985376" cy="1330839"/>
          </a:xfrm>
        </p:spPr>
        <p:txBody>
          <a:bodyPr>
            <a:normAutofit fontScale="90000"/>
          </a:bodyPr>
          <a:lstStyle/>
          <a:p>
            <a:r>
              <a:rPr lang="en-US" sz="6000" b="1" i="0" dirty="0" err="1">
                <a:effectLst/>
                <a:latin typeface="Lato" panose="020F0502020204030203" pitchFamily="34" charset="0"/>
              </a:rPr>
              <a:t>Découvrez</a:t>
            </a:r>
            <a:r>
              <a:rPr lang="en-US" sz="6000" b="1" i="0" dirty="0">
                <a:effectLst/>
                <a:latin typeface="Lato" panose="020F0502020204030203" pitchFamily="34" charset="0"/>
              </a:rPr>
              <a:t> le </a:t>
            </a:r>
            <a:r>
              <a:rPr lang="en-US" sz="6000" b="1" i="0" dirty="0" err="1">
                <a:effectLst/>
                <a:latin typeface="Lato" panose="020F0502020204030203" pitchFamily="34" charset="0"/>
              </a:rPr>
              <a:t>parrainage</a:t>
            </a:r>
            <a:r>
              <a:rPr lang="en-US" sz="6000" b="1" i="0" dirty="0">
                <a:effectLst/>
                <a:latin typeface="Lato" panose="020F0502020204030203" pitchFamily="34" charset="0"/>
              </a:rPr>
              <a:t> </a:t>
            </a:r>
            <a:r>
              <a:rPr lang="en-US" sz="6000" b="1" i="0" dirty="0" err="1">
                <a:effectLst/>
                <a:latin typeface="Lato" panose="020F0502020204030203" pitchFamily="34" charset="0"/>
              </a:rPr>
              <a:t>d’enfants</a:t>
            </a:r>
            <a:br>
              <a:rPr lang="en-US" sz="2800" b="1" i="0" dirty="0">
                <a:effectLst/>
                <a:latin typeface="Lato" panose="020F0502020204030203" pitchFamily="34" charset="0"/>
              </a:rPr>
            </a:br>
            <a:endParaRPr lang="en-MA" sz="2800" dirty="0"/>
          </a:p>
        </p:txBody>
      </p:sp>
      <p:pic>
        <p:nvPicPr>
          <p:cNvPr id="11266" name="Picture 2" descr="5 idées reçues sur le parrainage d'enfant - ONG Plan International France">
            <a:extLst>
              <a:ext uri="{FF2B5EF4-FFF2-40B4-BE49-F238E27FC236}">
                <a16:creationId xmlns:a16="http://schemas.microsoft.com/office/drawing/2014/main" id="{9B56BBDF-4BD7-7B9F-D9A8-7B4B2B58A9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85" r="8709" b="-2"/>
          <a:stretch/>
        </p:blipFill>
        <p:spPr bwMode="auto"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893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46</Words>
  <Application>Microsoft Macintosh PowerPoint</Application>
  <PresentationFormat>Widescreen</PresentationFormat>
  <Paragraphs>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Lato</vt:lpstr>
      <vt:lpstr>Office Theme</vt:lpstr>
      <vt:lpstr>PARRAINEZ Dans le Monde</vt:lpstr>
      <vt:lpstr>C’est Quoi le parrainage ? </vt:lpstr>
      <vt:lpstr>Pourquoi le Parrainage ?</vt:lpstr>
      <vt:lpstr>ÉDUCATION </vt:lpstr>
      <vt:lpstr>EAU POTABLE  </vt:lpstr>
      <vt:lpstr>NOURRITURE NUTRITIVE </vt:lpstr>
      <vt:lpstr>SOINS DE SANTÉ </vt:lpstr>
      <vt:lpstr>PROTECTION ET PARTICIPATION DES ENFANTS </vt:lpstr>
      <vt:lpstr>Découvrez le parrainage d’enfants </vt:lpstr>
      <vt:lpstr>Aidez un enfant, Changer se Monde Merci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PARRAINEZ Dans le Monde</dc:title>
  <dc:creator>Aymane Hinane</dc:creator>
  <cp:lastModifiedBy>Aymane Hinane</cp:lastModifiedBy>
  <cp:revision>2</cp:revision>
  <dcterms:created xsi:type="dcterms:W3CDTF">2023-05-15T10:19:16Z</dcterms:created>
  <dcterms:modified xsi:type="dcterms:W3CDTF">2023-12-04T08:33:36Z</dcterms:modified>
</cp:coreProperties>
</file>

<file path=docProps/thumbnail.jpeg>
</file>